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17"/>
  </p:notesMasterIdLst>
  <p:sldIdLst>
    <p:sldId id="260" r:id="rId5"/>
    <p:sldId id="563" r:id="rId6"/>
    <p:sldId id="564" r:id="rId7"/>
    <p:sldId id="625" r:id="rId8"/>
    <p:sldId id="626" r:id="rId9"/>
    <p:sldId id="627" r:id="rId10"/>
    <p:sldId id="628" r:id="rId11"/>
    <p:sldId id="620" r:id="rId12"/>
    <p:sldId id="629" r:id="rId13"/>
    <p:sldId id="630" r:id="rId14"/>
    <p:sldId id="631" r:id="rId15"/>
    <p:sldId id="624" r:id="rId16"/>
  </p:sldIdLst>
  <p:sldSz cx="12192000" cy="6858000"/>
  <p:notesSz cx="6858000" cy="9144000"/>
  <p:embeddedFontLst>
    <p:embeddedFont>
      <p:font typeface="Stag Book" panose="02000503060000020004" charset="0"/>
      <p:regular r:id="rId18"/>
      <p:italic r:id="rId19"/>
    </p:embeddedFont>
    <p:embeddedFont>
      <p:font typeface="Montserrat" panose="020B060402020202020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Source Sans Pro" panose="020B0604020202020204" charset="0"/>
      <p:regular r:id="rId28"/>
      <p:bold r:id="rId29"/>
      <p:italic r:id="rId30"/>
      <p:boldItalic r:id="rId31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00ED"/>
    <a:srgbClr val="FFCA24"/>
    <a:srgbClr val="E91A30"/>
    <a:srgbClr val="E8182F"/>
    <a:srgbClr val="EA1A2F"/>
    <a:srgbClr val="E38A7F"/>
    <a:srgbClr val="E66365"/>
    <a:srgbClr val="E5353F"/>
    <a:srgbClr val="E54809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68F80-7D7B-4332-8A34-27E25E5ADEDF}" v="162" dt="2021-05-31T22:00:54.409"/>
    <p1510:client id="{B7DFFAD3-7D6E-48D4-9AB2-3DDB625B36D8}" v="2" dt="2021-05-31T22:26:43.093"/>
    <p1510:client id="{C2B50EEA-BAD8-44DE-A2B6-B919F7A948D0}" v="24" dt="2021-06-05T02:43:01.006"/>
    <p1510:client id="{D03FB84D-AF2A-461A-B46F-DD7B3F5826B6}" v="22" dt="2021-05-26T13:43:05.141"/>
    <p1510:client id="{E1BD9046-ADBE-4791-90D3-255924FFE5AD}" v="2" dt="2021-05-31T22:24:23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8" autoAdjust="0"/>
    <p:restoredTop sz="86351" autoAdjust="0"/>
  </p:normalViewPr>
  <p:slideViewPr>
    <p:cSldViewPr snapToGrid="0">
      <p:cViewPr varScale="1">
        <p:scale>
          <a:sx n="70" d="100"/>
          <a:sy n="70" d="100"/>
        </p:scale>
        <p:origin x="774" y="60"/>
      </p:cViewPr>
      <p:guideLst/>
    </p:cSldViewPr>
  </p:slideViewPr>
  <p:outlineViewPr>
    <p:cViewPr>
      <p:scale>
        <a:sx n="33" d="100"/>
        <a:sy n="33" d="100"/>
      </p:scale>
      <p:origin x="0" y="-15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46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arrollo Curricular" clId="Web-{06C68F80-7D7B-4332-8A34-27E25E5ADEDF}"/>
    <pc:docChg chg="modSld">
      <pc:chgData name="Desarrollo Curricular" userId="" providerId="" clId="Web-{06C68F80-7D7B-4332-8A34-27E25E5ADEDF}" dt="2021-05-31T22:00:53.597" v="121" actId="20577"/>
      <pc:docMkLst>
        <pc:docMk/>
      </pc:docMkLst>
      <pc:sldChg chg="modSp">
        <pc:chgData name="Desarrollo Curricular" userId="" providerId="" clId="Web-{06C68F80-7D7B-4332-8A34-27E25E5ADEDF}" dt="2021-05-31T21:29:24.351" v="5" actId="20577"/>
        <pc:sldMkLst>
          <pc:docMk/>
          <pc:sldMk cId="4227363741" sldId="260"/>
        </pc:sldMkLst>
        <pc:spChg chg="mod">
          <ac:chgData name="Desarrollo Curricular" userId="" providerId="" clId="Web-{06C68F80-7D7B-4332-8A34-27E25E5ADEDF}" dt="2021-05-31T21:29:24.351" v="5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Desarrollo Curricular" userId="" providerId="" clId="Web-{06C68F80-7D7B-4332-8A34-27E25E5ADEDF}" dt="2021-05-31T21:32:53.323" v="80" actId="20577"/>
        <pc:sldMkLst>
          <pc:docMk/>
          <pc:sldMk cId="2866921917" sldId="563"/>
        </pc:sldMkLst>
        <pc:spChg chg="mod">
          <ac:chgData name="Desarrollo Curricular" userId="" providerId="" clId="Web-{06C68F80-7D7B-4332-8A34-27E25E5ADEDF}" dt="2021-05-31T21:32:53.323" v="80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delSp modSp">
        <pc:chgData name="Desarrollo Curricular" userId="" providerId="" clId="Web-{06C68F80-7D7B-4332-8A34-27E25E5ADEDF}" dt="2021-05-31T22:00:53.597" v="121" actId="20577"/>
        <pc:sldMkLst>
          <pc:docMk/>
          <pc:sldMk cId="1026487" sldId="564"/>
        </pc:sldMkLst>
        <pc:spChg chg="del">
          <ac:chgData name="Desarrollo Curricular" userId="" providerId="" clId="Web-{06C68F80-7D7B-4332-8A34-27E25E5ADEDF}" dt="2021-05-31T21:33:45.526" v="90"/>
          <ac:spMkLst>
            <pc:docMk/>
            <pc:sldMk cId="1026487" sldId="564"/>
            <ac:spMk id="3" creationId="{BC057E80-EF45-4BFA-81AB-236A4564C5A5}"/>
          </ac:spMkLst>
        </pc:spChg>
        <pc:spChg chg="mod">
          <ac:chgData name="Desarrollo Curricular" userId="" providerId="" clId="Web-{06C68F80-7D7B-4332-8A34-27E25E5ADEDF}" dt="2021-05-31T22:00:53.597" v="121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modSp">
        <pc:chgData name="Desarrollo Curricular" userId="" providerId="" clId="Web-{06C68F80-7D7B-4332-8A34-27E25E5ADEDF}" dt="2021-05-31T22:00:24.315" v="119" actId="14100"/>
        <pc:sldMkLst>
          <pc:docMk/>
          <pc:sldMk cId="3657153734" sldId="625"/>
        </pc:sldMkLst>
        <pc:spChg chg="mod">
          <ac:chgData name="Desarrollo Curricular" userId="" providerId="" clId="Web-{06C68F80-7D7B-4332-8A34-27E25E5ADEDF}" dt="2021-05-31T22:00:24.315" v="119" actId="14100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B7DFFAD3-7D6E-48D4-9AB2-3DDB625B36D8}"/>
    <pc:docChg chg="modSld">
      <pc:chgData name="Desarrollo Curricular" userId="" providerId="" clId="Web-{B7DFFAD3-7D6E-48D4-9AB2-3DDB625B36D8}" dt="2021-05-31T22:26:43.093" v="1" actId="20577"/>
      <pc:docMkLst>
        <pc:docMk/>
      </pc:docMkLst>
      <pc:sldChg chg="modSp">
        <pc:chgData name="Desarrollo Curricular" userId="" providerId="" clId="Web-{B7DFFAD3-7D6E-48D4-9AB2-3DDB625B36D8}" dt="2021-05-31T22:26:43.093" v="1" actId="20577"/>
        <pc:sldMkLst>
          <pc:docMk/>
          <pc:sldMk cId="4227363741" sldId="260"/>
        </pc:sldMkLst>
        <pc:spChg chg="mod">
          <ac:chgData name="Desarrollo Curricular" userId="" providerId="" clId="Web-{B7DFFAD3-7D6E-48D4-9AB2-3DDB625B36D8}" dt="2021-05-31T22:26:43.093" v="1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Desarrollo Curricular" clId="Web-{D03FB84D-AF2A-461A-B46F-DD7B3F5826B6}"/>
    <pc:docChg chg="addSld delSld modSld sldOrd">
      <pc:chgData name="Desarrollo Curricular" userId="" providerId="" clId="Web-{D03FB84D-AF2A-461A-B46F-DD7B3F5826B6}" dt="2021-05-26T13:43:00.766" v="14" actId="20577"/>
      <pc:docMkLst>
        <pc:docMk/>
      </pc:docMkLst>
      <pc:sldChg chg="modSp del">
        <pc:chgData name="Desarrollo Curricular" userId="" providerId="" clId="Web-{D03FB84D-AF2A-461A-B46F-DD7B3F5826B6}" dt="2021-05-26T13:42:01.718" v="1"/>
        <pc:sldMkLst>
          <pc:docMk/>
          <pc:sldMk cId="3825174403" sldId="288"/>
        </pc:sldMkLst>
        <pc:spChg chg="mod">
          <ac:chgData name="Desarrollo Curricular" userId="" providerId="" clId="Web-{D03FB84D-AF2A-461A-B46F-DD7B3F5826B6}" dt="2021-05-26T13:41:45.593" v="0" actId="20577"/>
          <ac:spMkLst>
            <pc:docMk/>
            <pc:sldMk cId="3825174403" sldId="288"/>
            <ac:spMk id="2" creationId="{429C049A-7F2A-BC47-B9C2-0C6CE4CD201C}"/>
          </ac:spMkLst>
        </pc:spChg>
      </pc:sldChg>
      <pc:sldChg chg="addSp delSp">
        <pc:chgData name="Desarrollo Curricular" userId="" providerId="" clId="Web-{D03FB84D-AF2A-461A-B46F-DD7B3F5826B6}" dt="2021-05-26T13:42:13.562" v="5"/>
        <pc:sldMkLst>
          <pc:docMk/>
          <pc:sldMk cId="2866921917" sldId="563"/>
        </pc:sldMkLst>
        <pc:spChg chg="add del">
          <ac:chgData name="Desarrollo Curricular" userId="" providerId="" clId="Web-{D03FB84D-AF2A-461A-B46F-DD7B3F5826B6}" dt="2021-05-26T13:42:13.562" v="5"/>
          <ac:spMkLst>
            <pc:docMk/>
            <pc:sldMk cId="2866921917" sldId="563"/>
            <ac:spMk id="3" creationId="{510C7750-92C1-4B86-BEC3-F7F77A015369}"/>
          </ac:spMkLst>
        </pc:spChg>
        <pc:spChg chg="add del">
          <ac:chgData name="Desarrollo Curricular" userId="" providerId="" clId="Web-{D03FB84D-AF2A-461A-B46F-DD7B3F5826B6}" dt="2021-05-26T13:42:10.109" v="4"/>
          <ac:spMkLst>
            <pc:docMk/>
            <pc:sldMk cId="2866921917" sldId="563"/>
            <ac:spMk id="4" creationId="{E7D933D2-DD93-46CE-A7F9-DD0D45489857}"/>
          </ac:spMkLst>
        </pc:spChg>
      </pc:sldChg>
      <pc:sldChg chg="addSp">
        <pc:chgData name="Desarrollo Curricular" userId="" providerId="" clId="Web-{D03FB84D-AF2A-461A-B46F-DD7B3F5826B6}" dt="2021-05-26T13:42:31.625" v="6"/>
        <pc:sldMkLst>
          <pc:docMk/>
          <pc:sldMk cId="1026487" sldId="564"/>
        </pc:sldMkLst>
        <pc:spChg chg="add">
          <ac:chgData name="Desarrollo Curricular" userId="" providerId="" clId="Web-{D03FB84D-AF2A-461A-B46F-DD7B3F5826B6}" dt="2021-05-26T13:42:31.625" v="6"/>
          <ac:spMkLst>
            <pc:docMk/>
            <pc:sldMk cId="1026487" sldId="564"/>
            <ac:spMk id="3" creationId="{BC057E80-EF45-4BFA-81AB-236A4564C5A5}"/>
          </ac:spMkLst>
        </pc:spChg>
      </pc:sldChg>
      <pc:sldChg chg="addSp delSp modSp add ord replId">
        <pc:chgData name="Desarrollo Curricular" userId="" providerId="" clId="Web-{D03FB84D-AF2A-461A-B46F-DD7B3F5826B6}" dt="2021-05-26T13:43:00.766" v="14" actId="20577"/>
        <pc:sldMkLst>
          <pc:docMk/>
          <pc:sldMk cId="3657153734" sldId="625"/>
        </pc:sldMkLst>
        <pc:spChg chg="add del mod">
          <ac:chgData name="Desarrollo Curricular" userId="" providerId="" clId="Web-{D03FB84D-AF2A-461A-B46F-DD7B3F5826B6}" dt="2021-05-26T13:42:53.641" v="12"/>
          <ac:spMkLst>
            <pc:docMk/>
            <pc:sldMk cId="3657153734" sldId="625"/>
            <ac:spMk id="2" creationId="{C41C7A3F-DDF6-48FE-96D5-11DA799F028A}"/>
          </ac:spMkLst>
        </pc:spChg>
        <pc:spChg chg="mod">
          <ac:chgData name="Desarrollo Curricular" userId="" providerId="" clId="Web-{D03FB84D-AF2A-461A-B46F-DD7B3F5826B6}" dt="2021-05-26T13:43:00.766" v="14" actId="20577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C2B50EEA-BAD8-44DE-A2B6-B919F7A948D0}"/>
    <pc:docChg chg="modSld">
      <pc:chgData name="Desarrollo Curricular" userId="" providerId="" clId="Web-{C2B50EEA-BAD8-44DE-A2B6-B919F7A948D0}" dt="2021-06-05T02:42:57.819" v="9" actId="20577"/>
      <pc:docMkLst>
        <pc:docMk/>
      </pc:docMkLst>
      <pc:sldChg chg="modSp">
        <pc:chgData name="Desarrollo Curricular" userId="" providerId="" clId="Web-{C2B50EEA-BAD8-44DE-A2B6-B919F7A948D0}" dt="2021-06-05T02:42:50.897" v="5" actId="20577"/>
        <pc:sldMkLst>
          <pc:docMk/>
          <pc:sldMk cId="1834265078" sldId="620"/>
        </pc:sldMkLst>
        <pc:spChg chg="mod">
          <ac:chgData name="Desarrollo Curricular" userId="" providerId="" clId="Web-{C2B50EEA-BAD8-44DE-A2B6-B919F7A948D0}" dt="2021-06-05T02:42:50.897" v="5" actId="20577"/>
          <ac:spMkLst>
            <pc:docMk/>
            <pc:sldMk cId="1834265078" sldId="620"/>
            <ac:spMk id="3" creationId="{7279C2AC-66F9-4C8F-929B-40A387D8CCE2}"/>
          </ac:spMkLst>
        </pc:spChg>
      </pc:sldChg>
      <pc:sldChg chg="modSp">
        <pc:chgData name="Desarrollo Curricular" userId="" providerId="" clId="Web-{C2B50EEA-BAD8-44DE-A2B6-B919F7A948D0}" dt="2021-06-05T02:42:57.819" v="9" actId="20577"/>
        <pc:sldMkLst>
          <pc:docMk/>
          <pc:sldMk cId="963236813" sldId="621"/>
        </pc:sldMkLst>
        <pc:spChg chg="mod">
          <ac:chgData name="Desarrollo Curricular" userId="" providerId="" clId="Web-{C2B50EEA-BAD8-44DE-A2B6-B919F7A948D0}" dt="2021-06-05T02:42:57.819" v="9" actId="20577"/>
          <ac:spMkLst>
            <pc:docMk/>
            <pc:sldMk cId="963236813" sldId="621"/>
            <ac:spMk id="3" creationId="{A0A05108-6537-D24C-A3B6-E057CF557277}"/>
          </ac:spMkLst>
        </pc:spChg>
      </pc:sldChg>
    </pc:docChg>
  </pc:docChgLst>
  <pc:docChgLst>
    <pc:chgData name="Desarrollo Curricular" clId="Web-{E1BD9046-ADBE-4791-90D3-255924FFE5AD}"/>
    <pc:docChg chg="delSld modSld">
      <pc:chgData name="Desarrollo Curricular" userId="" providerId="" clId="Web-{E1BD9046-ADBE-4791-90D3-255924FFE5AD}" dt="2021-05-31T22:24:23.656" v="1"/>
      <pc:docMkLst>
        <pc:docMk/>
      </pc:docMkLst>
      <pc:sldChg chg="delSp">
        <pc:chgData name="Desarrollo Curricular" userId="" providerId="" clId="Web-{E1BD9046-ADBE-4791-90D3-255924FFE5AD}" dt="2021-05-31T22:24:23.656" v="1"/>
        <pc:sldMkLst>
          <pc:docMk/>
          <pc:sldMk cId="2866921917" sldId="563"/>
        </pc:sldMkLst>
        <pc:spChg chg="del">
          <ac:chgData name="Desarrollo Curricular" userId="" providerId="" clId="Web-{E1BD9046-ADBE-4791-90D3-255924FFE5AD}" dt="2021-05-31T22:24:23.656" v="1"/>
          <ac:spMkLst>
            <pc:docMk/>
            <pc:sldMk cId="2866921917" sldId="563"/>
            <ac:spMk id="3" creationId="{510FA6F5-77D4-D245-A373-981E07E592A9}"/>
          </ac:spMkLst>
        </pc:spChg>
      </pc:sldChg>
      <pc:sldChg chg="del">
        <pc:chgData name="Desarrollo Curricular" userId="" providerId="" clId="Web-{E1BD9046-ADBE-4791-90D3-255924FFE5AD}" dt="2021-05-31T22:24:16.796" v="0"/>
        <pc:sldMkLst>
          <pc:docMk/>
          <pc:sldMk cId="3657153734" sldId="6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13FF-DAD0-4A57-BC88-3ADCEDB569DD}" type="datetimeFigureOut">
              <a:rPr lang="es-PE" smtClean="0"/>
              <a:t>19/07/2021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F7BF2-E25C-416F-B974-26A2DDEA6F9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6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sin imagen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5055042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rgbClr val="FFC922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7577362-9D0F-8643-8DBD-5F4EFAC5F2CD}"/>
              </a:ext>
            </a:extLst>
          </p:cNvPr>
          <p:cNvGrpSpPr/>
          <p:nvPr/>
        </p:nvGrpSpPr>
        <p:grpSpPr>
          <a:xfrm>
            <a:off x="381000" y="1913698"/>
            <a:ext cx="490972" cy="438507"/>
            <a:chOff x="692987" y="1092326"/>
            <a:chExt cx="490972" cy="438507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29A2D926-63FC-714D-87A6-1AB8BF4DD985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29BC49-3B20-A54D-9DEC-B16A707F6EF2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37EB12D-8E34-A04B-B667-D0DAEA400D73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25" name="Imagen 24" descr="Imagen que contiene Icono&#10;&#10;Descripción generada automáticamente">
            <a:extLst>
              <a:ext uri="{FF2B5EF4-FFF2-40B4-BE49-F238E27FC236}">
                <a16:creationId xmlns:a16="http://schemas.microsoft.com/office/drawing/2014/main" id="{A14E9BB1-7723-AD4F-84EB-C4F8B3E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914" y="5429250"/>
            <a:ext cx="542647" cy="896937"/>
          </a:xfrm>
          <a:prstGeom prst="rect">
            <a:avLst/>
          </a:prstGeom>
        </p:spPr>
      </p:pic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C983230A-D192-6742-81C7-4245B8E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227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8064" y="2147077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8063" y="2805094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68062" y="3459296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8061" y="4113499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8060" y="4764971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AD71FEAD-3BC7-CB4F-824E-5B59A48A29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733" y="2148831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85DAD7-4A53-4F4F-96A5-DA10B5494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733" y="2806848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02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08E9CB7C-D712-0B4A-A993-2B7F7A428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733" y="3461050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03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1D01B89D-7F4F-1041-B804-53CA6D06B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733" y="4115253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04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0393092-4B6C-E741-B850-4962FF23D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733" y="4766725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05</a:t>
            </a:r>
          </a:p>
        </p:txBody>
      </p:sp>
      <p:pic>
        <p:nvPicPr>
          <p:cNvPr id="37" name="Imagen 36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77CFEA-FF50-8748-9B71-F6E2128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E3675A1A-C649-4A4F-836C-8AEB12490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11242726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 (Stag Negrita, 30 pts.)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FC6BB74-BFE3-C04C-BD9B-05E97D4CA234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D46D1CB0-2E80-014D-B0C9-21EADCD9A1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435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42D4E7F3-8D64-4210-ABC8-D6A9E3504B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60000" tIns="396000" rIns="72000"/>
          <a:lstStyle>
            <a:lvl1pPr marL="0" indent="0">
              <a:lnSpc>
                <a:spcPct val="70000"/>
              </a:lnSpc>
              <a:buNone/>
              <a:defRPr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Coloca aquí la imagen a tamaño completo</a:t>
            </a:r>
          </a:p>
        </p:txBody>
      </p:sp>
    </p:spTree>
    <p:extLst>
      <p:ext uri="{BB962C8B-B14F-4D97-AF65-F5344CB8AC3E}">
        <p14:creationId xmlns:p14="http://schemas.microsoft.com/office/powerpoint/2010/main" val="363405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dad vir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4B87943-1FB8-4769-955B-E9CB04115AF3}"/>
              </a:ext>
            </a:extLst>
          </p:cNvPr>
          <p:cNvSpPr txBox="1"/>
          <p:nvPr/>
        </p:nvSpPr>
        <p:spPr>
          <a:xfrm>
            <a:off x="490899" y="2245242"/>
            <a:ext cx="1431316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</a:t>
            </a:r>
          </a:p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  <a:p>
            <a:endParaRPr lang="es-PE" sz="2200" b="1" dirty="0">
              <a:solidFill>
                <a:srgbClr val="6E00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3985964-552D-456B-8687-3F8C9FF580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70163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Foro, chat, wiki, tarea, encuesta, etc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2AB021-47E2-4C09-A142-FF5F86A218CF}"/>
              </a:ext>
            </a:extLst>
          </p:cNvPr>
          <p:cNvCxnSpPr/>
          <p:nvPr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E330D9CB-693C-4F86-80C5-4C8A8F422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6" y="4074067"/>
            <a:ext cx="8099044" cy="12467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Escribir instrucciones para el estudiante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0AE6BCA-E285-48C6-A8C0-FADD14FF689A}"/>
              </a:ext>
            </a:extLst>
          </p:cNvPr>
          <p:cNvCxnSpPr/>
          <p:nvPr/>
        </p:nvCxnSpPr>
        <p:spPr>
          <a:xfrm>
            <a:off x="490899" y="3966811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2C5C6E-D7AA-41F9-8B8A-15D47BEF2173}"/>
              </a:ext>
            </a:extLst>
          </p:cNvPr>
          <p:cNvSpPr txBox="1"/>
          <p:nvPr/>
        </p:nvSpPr>
        <p:spPr>
          <a:xfrm>
            <a:off x="492733" y="4077565"/>
            <a:ext cx="1878991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5957DB05-C8C1-EA45-9073-6DB6691F13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Actividad Virtual</a:t>
            </a:r>
          </a:p>
        </p:txBody>
      </p:sp>
      <p:pic>
        <p:nvPicPr>
          <p:cNvPr id="24" name="Imagen 23" descr="Imagen que contiene Texto&#10;&#10;Descripción generada automáticamente">
            <a:extLst>
              <a:ext uri="{FF2B5EF4-FFF2-40B4-BE49-F238E27FC236}">
                <a16:creationId xmlns:a16="http://schemas.microsoft.com/office/drawing/2014/main" id="{19753B76-7A4B-6C48-A8BA-52657E00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8FDE73D-1B64-3E41-9E45-07ECF9AA64FF}"/>
              </a:ext>
            </a:extLst>
          </p:cNvPr>
          <p:cNvSpPr/>
          <p:nvPr/>
        </p:nvSpPr>
        <p:spPr>
          <a:xfrm>
            <a:off x="3192327" y="2216339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575F4F-79C8-7849-9E3B-E602113B9BB3}"/>
              </a:ext>
            </a:extLst>
          </p:cNvPr>
          <p:cNvSpPr/>
          <p:nvPr/>
        </p:nvSpPr>
        <p:spPr>
          <a:xfrm>
            <a:off x="3192327" y="3949164"/>
            <a:ext cx="375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F64922-C078-EC4B-86EF-A949EFBDFC47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D20EEA8-6850-7B43-9529-E4EB0773D2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16808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áge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28AC3AE-71D5-6843-858D-451406361752}"/>
              </a:ext>
            </a:extLst>
          </p:cNvPr>
          <p:cNvSpPr/>
          <p:nvPr/>
        </p:nvSpPr>
        <p:spPr>
          <a:xfrm>
            <a:off x="471084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Google Shape;111;p3">
            <a:extLst>
              <a:ext uri="{FF2B5EF4-FFF2-40B4-BE49-F238E27FC236}">
                <a16:creationId xmlns:a16="http://schemas.microsoft.com/office/drawing/2014/main" id="{7F59C428-0788-4243-8CD8-311685CC634A}"/>
              </a:ext>
            </a:extLst>
          </p:cNvPr>
          <p:cNvSpPr txBox="1"/>
          <p:nvPr/>
        </p:nvSpPr>
        <p:spPr>
          <a:xfrm>
            <a:off x="547916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Marcador de posición de imagen 3">
            <a:extLst>
              <a:ext uri="{FF2B5EF4-FFF2-40B4-BE49-F238E27FC236}">
                <a16:creationId xmlns:a16="http://schemas.microsoft.com/office/drawing/2014/main" id="{AE038110-78E5-E642-ACE0-10CF44D334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205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F3DABCA7-BEA6-9844-86A6-45D17A0C32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4969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E885F80A-FB71-6540-A998-98E95FC5BB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88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D2E90F-18B7-F240-923A-564F413DC78D}"/>
              </a:ext>
            </a:extLst>
          </p:cNvPr>
          <p:cNvSpPr/>
          <p:nvPr/>
        </p:nvSpPr>
        <p:spPr>
          <a:xfrm>
            <a:off x="4293998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Google Shape;111;p3">
            <a:extLst>
              <a:ext uri="{FF2B5EF4-FFF2-40B4-BE49-F238E27FC236}">
                <a16:creationId xmlns:a16="http://schemas.microsoft.com/office/drawing/2014/main" id="{62FB9F50-825D-544C-A887-7B559FC7B557}"/>
              </a:ext>
            </a:extLst>
          </p:cNvPr>
          <p:cNvSpPr txBox="1"/>
          <p:nvPr/>
        </p:nvSpPr>
        <p:spPr>
          <a:xfrm>
            <a:off x="4370830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1AE5997-E909-C347-B754-018F5C21CA69}"/>
              </a:ext>
            </a:extLst>
          </p:cNvPr>
          <p:cNvSpPr/>
          <p:nvPr/>
        </p:nvSpPr>
        <p:spPr>
          <a:xfrm>
            <a:off x="8116913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Google Shape;111;p3">
            <a:extLst>
              <a:ext uri="{FF2B5EF4-FFF2-40B4-BE49-F238E27FC236}">
                <a16:creationId xmlns:a16="http://schemas.microsoft.com/office/drawing/2014/main" id="{944B1E38-EB70-574D-9D1B-95AC2DEE9604}"/>
              </a:ext>
            </a:extLst>
          </p:cNvPr>
          <p:cNvSpPr txBox="1"/>
          <p:nvPr/>
        </p:nvSpPr>
        <p:spPr>
          <a:xfrm>
            <a:off x="8193745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35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407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50" y="3049292"/>
            <a:ext cx="3312441" cy="7594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6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Gracias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533DAA-FD34-C44D-AFFD-EB30130B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699" y="2980532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E471EF36-3420-4544-9A0B-DAD992C3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76" y="2980531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2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9261317-FEBF-D64C-A841-19D161C8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01" y="2980531"/>
            <a:ext cx="542322" cy="8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9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2"/>
          <p:cNvSpPr>
            <a:spLocks noGrp="1"/>
          </p:cNvSpPr>
          <p:nvPr>
            <p:ph idx="1"/>
          </p:nvPr>
        </p:nvSpPr>
        <p:spPr>
          <a:xfrm>
            <a:off x="739140" y="2055170"/>
            <a:ext cx="5017770" cy="3899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uller Regular" pitchFamily="50" charset="0"/>
              </a:defRPr>
            </a:lvl1pPr>
            <a:lvl2pPr>
              <a:defRPr>
                <a:latin typeface="Muller Regular" pitchFamily="50" charset="0"/>
              </a:defRPr>
            </a:lvl2pPr>
            <a:lvl3pPr>
              <a:defRPr>
                <a:latin typeface="Muller Regular" pitchFamily="50" charset="0"/>
              </a:defRPr>
            </a:lvl3pPr>
            <a:lvl4pPr>
              <a:defRPr>
                <a:latin typeface="Muller Regular" pitchFamily="50" charset="0"/>
              </a:defRPr>
            </a:lvl4pPr>
            <a:lvl5pPr>
              <a:defRPr>
                <a:latin typeface="Muller Regular" pitchFamily="50" charset="0"/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14" name="Marcador de contenido 2"/>
          <p:cNvSpPr>
            <a:spLocks noGrp="1"/>
          </p:cNvSpPr>
          <p:nvPr>
            <p:ph idx="14"/>
          </p:nvPr>
        </p:nvSpPr>
        <p:spPr>
          <a:xfrm>
            <a:off x="6450211" y="2073905"/>
            <a:ext cx="5017770" cy="3899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uller Regular" pitchFamily="50" charset="0"/>
              </a:defRPr>
            </a:lvl1pPr>
            <a:lvl2pPr>
              <a:defRPr>
                <a:latin typeface="Muller Regular" pitchFamily="50" charset="0"/>
              </a:defRPr>
            </a:lvl2pPr>
            <a:lvl3pPr>
              <a:defRPr>
                <a:latin typeface="Muller Regular" pitchFamily="50" charset="0"/>
              </a:defRPr>
            </a:lvl3pPr>
            <a:lvl4pPr>
              <a:defRPr>
                <a:latin typeface="Muller Regular" pitchFamily="50" charset="0"/>
              </a:defRPr>
            </a:lvl4pPr>
            <a:lvl5pPr>
              <a:defRPr>
                <a:latin typeface="Muller Regular" pitchFamily="50" charset="0"/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33" name="Marcador de texto 2"/>
          <p:cNvSpPr>
            <a:spLocks noGrp="1"/>
          </p:cNvSpPr>
          <p:nvPr>
            <p:ph type="body" idx="16"/>
          </p:nvPr>
        </p:nvSpPr>
        <p:spPr>
          <a:xfrm>
            <a:off x="739141" y="1287619"/>
            <a:ext cx="5017770" cy="5440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>
                <a:solidFill>
                  <a:srgbClr val="8200FF"/>
                </a:solidFill>
                <a:latin typeface="Muller Regular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4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50211" y="1287619"/>
            <a:ext cx="5017770" cy="5440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>
                <a:solidFill>
                  <a:srgbClr val="8200FF"/>
                </a:solidFill>
                <a:latin typeface="Muller Regular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5" name="Título 1"/>
          <p:cNvSpPr>
            <a:spLocks noGrp="1"/>
          </p:cNvSpPr>
          <p:nvPr>
            <p:ph type="title" hasCustomPrompt="1"/>
          </p:nvPr>
        </p:nvSpPr>
        <p:spPr>
          <a:xfrm>
            <a:off x="739140" y="671512"/>
            <a:ext cx="10728841" cy="3819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00">
                <a:solidFill>
                  <a:srgbClr val="8200FF"/>
                </a:solidFill>
                <a:latin typeface="Stag Book" panose="02000503060000020004" pitchFamily="50" charset="0"/>
              </a:defRPr>
            </a:lvl1pPr>
          </a:lstStyle>
          <a:p>
            <a:r>
              <a:rPr lang="es-ES" dirty="0"/>
              <a:t>Título</a:t>
            </a:r>
            <a:endParaRPr lang="es-PE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39140" y="6215064"/>
            <a:ext cx="9925050" cy="506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rgbClr val="8200FF"/>
                </a:solidFill>
                <a:latin typeface="Muller Light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Notas</a:t>
            </a:r>
          </a:p>
          <a:p>
            <a:pPr lvl="0"/>
            <a:r>
              <a:rPr lang="es-ES" dirty="0"/>
              <a:t>Links</a:t>
            </a:r>
          </a:p>
          <a:p>
            <a:pPr lvl="0"/>
            <a:r>
              <a:rPr lang="es-ES" dirty="0"/>
              <a:t>Fuentes</a:t>
            </a:r>
          </a:p>
        </p:txBody>
      </p:sp>
    </p:spTree>
    <p:extLst>
      <p:ext uri="{BB962C8B-B14F-4D97-AF65-F5344CB8AC3E}">
        <p14:creationId xmlns:p14="http://schemas.microsoft.com/office/powerpoint/2010/main" val="3749463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2"/>
          <p:cNvSpPr>
            <a:spLocks noGrp="1"/>
          </p:cNvSpPr>
          <p:nvPr>
            <p:ph idx="1"/>
          </p:nvPr>
        </p:nvSpPr>
        <p:spPr>
          <a:xfrm>
            <a:off x="739140" y="2055170"/>
            <a:ext cx="5017770" cy="3899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uller Regular" pitchFamily="50" charset="0"/>
              </a:defRPr>
            </a:lvl1pPr>
            <a:lvl2pPr>
              <a:defRPr>
                <a:latin typeface="Muller Regular" pitchFamily="50" charset="0"/>
              </a:defRPr>
            </a:lvl2pPr>
            <a:lvl3pPr>
              <a:defRPr>
                <a:latin typeface="Muller Regular" pitchFamily="50" charset="0"/>
              </a:defRPr>
            </a:lvl3pPr>
            <a:lvl4pPr>
              <a:defRPr>
                <a:latin typeface="Muller Regular" pitchFamily="50" charset="0"/>
              </a:defRPr>
            </a:lvl4pPr>
            <a:lvl5pPr>
              <a:defRPr>
                <a:latin typeface="Muller Regular" pitchFamily="50" charset="0"/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14" name="Marcador de contenido 2"/>
          <p:cNvSpPr>
            <a:spLocks noGrp="1"/>
          </p:cNvSpPr>
          <p:nvPr>
            <p:ph idx="14"/>
          </p:nvPr>
        </p:nvSpPr>
        <p:spPr>
          <a:xfrm>
            <a:off x="6450211" y="2073905"/>
            <a:ext cx="5017770" cy="3899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uller Regular" pitchFamily="50" charset="0"/>
              </a:defRPr>
            </a:lvl1pPr>
            <a:lvl2pPr>
              <a:defRPr>
                <a:latin typeface="Muller Regular" pitchFamily="50" charset="0"/>
              </a:defRPr>
            </a:lvl2pPr>
            <a:lvl3pPr>
              <a:defRPr>
                <a:latin typeface="Muller Regular" pitchFamily="50" charset="0"/>
              </a:defRPr>
            </a:lvl3pPr>
            <a:lvl4pPr>
              <a:defRPr>
                <a:latin typeface="Muller Regular" pitchFamily="50" charset="0"/>
              </a:defRPr>
            </a:lvl4pPr>
            <a:lvl5pPr>
              <a:defRPr>
                <a:latin typeface="Muller Regular" pitchFamily="50" charset="0"/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33" name="Marcador de texto 2"/>
          <p:cNvSpPr>
            <a:spLocks noGrp="1"/>
          </p:cNvSpPr>
          <p:nvPr>
            <p:ph type="body" idx="16"/>
          </p:nvPr>
        </p:nvSpPr>
        <p:spPr>
          <a:xfrm>
            <a:off x="739141" y="1287619"/>
            <a:ext cx="5017770" cy="5440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>
                <a:solidFill>
                  <a:srgbClr val="8200FF"/>
                </a:solidFill>
                <a:latin typeface="Muller Regular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4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50211" y="1287619"/>
            <a:ext cx="5017770" cy="5440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>
                <a:solidFill>
                  <a:srgbClr val="8200FF"/>
                </a:solidFill>
                <a:latin typeface="Muller Regular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5" name="Título 1"/>
          <p:cNvSpPr>
            <a:spLocks noGrp="1"/>
          </p:cNvSpPr>
          <p:nvPr>
            <p:ph type="title" hasCustomPrompt="1"/>
          </p:nvPr>
        </p:nvSpPr>
        <p:spPr>
          <a:xfrm>
            <a:off x="739140" y="671512"/>
            <a:ext cx="10728841" cy="3819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00">
                <a:solidFill>
                  <a:srgbClr val="8200FF"/>
                </a:solidFill>
                <a:latin typeface="Stag Book" panose="02000503060000020004" pitchFamily="50" charset="0"/>
              </a:defRPr>
            </a:lvl1pPr>
          </a:lstStyle>
          <a:p>
            <a:r>
              <a:rPr lang="es-ES" dirty="0"/>
              <a:t>Título</a:t>
            </a:r>
            <a:endParaRPr lang="es-PE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39140" y="6215064"/>
            <a:ext cx="9925050" cy="506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rgbClr val="8200FF"/>
                </a:solidFill>
                <a:latin typeface="Muller Light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Notas</a:t>
            </a:r>
          </a:p>
          <a:p>
            <a:pPr lvl="0"/>
            <a:r>
              <a:rPr lang="es-ES" dirty="0"/>
              <a:t>Links</a:t>
            </a:r>
          </a:p>
          <a:p>
            <a:pPr lvl="0"/>
            <a:r>
              <a:rPr lang="es-ES" dirty="0"/>
              <a:t>Fuentes</a:t>
            </a:r>
          </a:p>
        </p:txBody>
      </p:sp>
    </p:spTree>
    <p:extLst>
      <p:ext uri="{BB962C8B-B14F-4D97-AF65-F5344CB8AC3E}">
        <p14:creationId xmlns:p14="http://schemas.microsoft.com/office/powerpoint/2010/main" val="2103434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1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965915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7A80E2-62D8-D647-9196-BBEA6A29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" y="392504"/>
            <a:ext cx="542647" cy="89693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36BEFA-9913-2647-9CB4-ADF4C641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6829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2"/>
          <p:cNvSpPr>
            <a:spLocks noGrp="1"/>
          </p:cNvSpPr>
          <p:nvPr>
            <p:ph idx="1"/>
          </p:nvPr>
        </p:nvSpPr>
        <p:spPr>
          <a:xfrm>
            <a:off x="739140" y="2055170"/>
            <a:ext cx="5017770" cy="3899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uller Regular" pitchFamily="50" charset="0"/>
              </a:defRPr>
            </a:lvl1pPr>
            <a:lvl2pPr>
              <a:defRPr>
                <a:latin typeface="Muller Regular" pitchFamily="50" charset="0"/>
              </a:defRPr>
            </a:lvl2pPr>
            <a:lvl3pPr>
              <a:defRPr>
                <a:latin typeface="Muller Regular" pitchFamily="50" charset="0"/>
              </a:defRPr>
            </a:lvl3pPr>
            <a:lvl4pPr>
              <a:defRPr>
                <a:latin typeface="Muller Regular" pitchFamily="50" charset="0"/>
              </a:defRPr>
            </a:lvl4pPr>
            <a:lvl5pPr>
              <a:defRPr>
                <a:latin typeface="Muller Regular" pitchFamily="50" charset="0"/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14" name="Marcador de contenido 2"/>
          <p:cNvSpPr>
            <a:spLocks noGrp="1"/>
          </p:cNvSpPr>
          <p:nvPr>
            <p:ph idx="14"/>
          </p:nvPr>
        </p:nvSpPr>
        <p:spPr>
          <a:xfrm>
            <a:off x="6450211" y="2073905"/>
            <a:ext cx="5017770" cy="3899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uller Regular" pitchFamily="50" charset="0"/>
              </a:defRPr>
            </a:lvl1pPr>
            <a:lvl2pPr>
              <a:defRPr>
                <a:latin typeface="Muller Regular" pitchFamily="50" charset="0"/>
              </a:defRPr>
            </a:lvl2pPr>
            <a:lvl3pPr>
              <a:defRPr>
                <a:latin typeface="Muller Regular" pitchFamily="50" charset="0"/>
              </a:defRPr>
            </a:lvl3pPr>
            <a:lvl4pPr>
              <a:defRPr>
                <a:latin typeface="Muller Regular" pitchFamily="50" charset="0"/>
              </a:defRPr>
            </a:lvl4pPr>
            <a:lvl5pPr>
              <a:defRPr>
                <a:latin typeface="Muller Regular" pitchFamily="50" charset="0"/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33" name="Marcador de texto 2"/>
          <p:cNvSpPr>
            <a:spLocks noGrp="1"/>
          </p:cNvSpPr>
          <p:nvPr>
            <p:ph type="body" idx="16"/>
          </p:nvPr>
        </p:nvSpPr>
        <p:spPr>
          <a:xfrm>
            <a:off x="739141" y="1287619"/>
            <a:ext cx="5017770" cy="5440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>
                <a:solidFill>
                  <a:srgbClr val="8200FF"/>
                </a:solidFill>
                <a:latin typeface="Muller Regular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4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50211" y="1287619"/>
            <a:ext cx="5017770" cy="5440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>
                <a:solidFill>
                  <a:srgbClr val="8200FF"/>
                </a:solidFill>
                <a:latin typeface="Muller Regular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5" name="Título 1"/>
          <p:cNvSpPr>
            <a:spLocks noGrp="1"/>
          </p:cNvSpPr>
          <p:nvPr>
            <p:ph type="title" hasCustomPrompt="1"/>
          </p:nvPr>
        </p:nvSpPr>
        <p:spPr>
          <a:xfrm>
            <a:off x="739140" y="671512"/>
            <a:ext cx="10728841" cy="3819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00">
                <a:solidFill>
                  <a:srgbClr val="8200FF"/>
                </a:solidFill>
                <a:latin typeface="Stag Book" panose="02000503060000020004" pitchFamily="50" charset="0"/>
              </a:defRPr>
            </a:lvl1pPr>
          </a:lstStyle>
          <a:p>
            <a:r>
              <a:rPr lang="es-ES" dirty="0"/>
              <a:t>Título</a:t>
            </a:r>
            <a:endParaRPr lang="es-PE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39140" y="6215064"/>
            <a:ext cx="9925050" cy="506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rgbClr val="8200FF"/>
                </a:solidFill>
                <a:latin typeface="Muller Light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Notas</a:t>
            </a:r>
          </a:p>
          <a:p>
            <a:pPr lvl="0"/>
            <a:r>
              <a:rPr lang="es-ES" dirty="0"/>
              <a:t>Links</a:t>
            </a:r>
          </a:p>
          <a:p>
            <a:pPr lvl="0"/>
            <a:r>
              <a:rPr lang="es-ES" dirty="0"/>
              <a:t>Fuentes</a:t>
            </a:r>
          </a:p>
        </p:txBody>
      </p:sp>
    </p:spTree>
    <p:extLst>
      <p:ext uri="{BB962C8B-B14F-4D97-AF65-F5344CB8AC3E}">
        <p14:creationId xmlns:p14="http://schemas.microsoft.com/office/powerpoint/2010/main" val="2955434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2"/>
          <p:cNvSpPr>
            <a:spLocks noGrp="1"/>
          </p:cNvSpPr>
          <p:nvPr>
            <p:ph idx="1"/>
          </p:nvPr>
        </p:nvSpPr>
        <p:spPr>
          <a:xfrm>
            <a:off x="739140" y="2055170"/>
            <a:ext cx="5017770" cy="3899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uller Regular" pitchFamily="50" charset="0"/>
              </a:defRPr>
            </a:lvl1pPr>
            <a:lvl2pPr>
              <a:defRPr>
                <a:latin typeface="Muller Regular" pitchFamily="50" charset="0"/>
              </a:defRPr>
            </a:lvl2pPr>
            <a:lvl3pPr>
              <a:defRPr>
                <a:latin typeface="Muller Regular" pitchFamily="50" charset="0"/>
              </a:defRPr>
            </a:lvl3pPr>
            <a:lvl4pPr>
              <a:defRPr>
                <a:latin typeface="Muller Regular" pitchFamily="50" charset="0"/>
              </a:defRPr>
            </a:lvl4pPr>
            <a:lvl5pPr>
              <a:defRPr>
                <a:latin typeface="Muller Regular" pitchFamily="50" charset="0"/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14" name="Marcador de contenido 2"/>
          <p:cNvSpPr>
            <a:spLocks noGrp="1"/>
          </p:cNvSpPr>
          <p:nvPr>
            <p:ph idx="14"/>
          </p:nvPr>
        </p:nvSpPr>
        <p:spPr>
          <a:xfrm>
            <a:off x="6450211" y="2073905"/>
            <a:ext cx="5017770" cy="3899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uller Regular" pitchFamily="50" charset="0"/>
              </a:defRPr>
            </a:lvl1pPr>
            <a:lvl2pPr>
              <a:defRPr>
                <a:latin typeface="Muller Regular" pitchFamily="50" charset="0"/>
              </a:defRPr>
            </a:lvl2pPr>
            <a:lvl3pPr>
              <a:defRPr>
                <a:latin typeface="Muller Regular" pitchFamily="50" charset="0"/>
              </a:defRPr>
            </a:lvl3pPr>
            <a:lvl4pPr>
              <a:defRPr>
                <a:latin typeface="Muller Regular" pitchFamily="50" charset="0"/>
              </a:defRPr>
            </a:lvl4pPr>
            <a:lvl5pPr>
              <a:defRPr>
                <a:latin typeface="Muller Regular" pitchFamily="50" charset="0"/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33" name="Marcador de texto 2"/>
          <p:cNvSpPr>
            <a:spLocks noGrp="1"/>
          </p:cNvSpPr>
          <p:nvPr>
            <p:ph type="body" idx="16"/>
          </p:nvPr>
        </p:nvSpPr>
        <p:spPr>
          <a:xfrm>
            <a:off x="739141" y="1287619"/>
            <a:ext cx="5017770" cy="5440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>
                <a:solidFill>
                  <a:srgbClr val="8200FF"/>
                </a:solidFill>
                <a:latin typeface="Muller Regular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4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50211" y="1287619"/>
            <a:ext cx="5017770" cy="5440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>
                <a:solidFill>
                  <a:srgbClr val="8200FF"/>
                </a:solidFill>
                <a:latin typeface="Muller Regular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5" name="Título 1"/>
          <p:cNvSpPr>
            <a:spLocks noGrp="1"/>
          </p:cNvSpPr>
          <p:nvPr>
            <p:ph type="title" hasCustomPrompt="1"/>
          </p:nvPr>
        </p:nvSpPr>
        <p:spPr>
          <a:xfrm>
            <a:off x="739140" y="671512"/>
            <a:ext cx="10728841" cy="3819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00">
                <a:solidFill>
                  <a:srgbClr val="8200FF"/>
                </a:solidFill>
                <a:latin typeface="Stag Book" panose="02000503060000020004" pitchFamily="50" charset="0"/>
              </a:defRPr>
            </a:lvl1pPr>
          </a:lstStyle>
          <a:p>
            <a:r>
              <a:rPr lang="es-ES" dirty="0"/>
              <a:t>Título</a:t>
            </a:r>
            <a:endParaRPr lang="es-PE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39140" y="6215064"/>
            <a:ext cx="9925050" cy="506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rgbClr val="8200FF"/>
                </a:solidFill>
                <a:latin typeface="Muller Light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Notas</a:t>
            </a:r>
          </a:p>
          <a:p>
            <a:pPr lvl="0"/>
            <a:r>
              <a:rPr lang="es-ES" dirty="0"/>
              <a:t>Links</a:t>
            </a:r>
          </a:p>
          <a:p>
            <a:pPr lvl="0"/>
            <a:r>
              <a:rPr lang="es-ES" dirty="0"/>
              <a:t>Fuentes</a:t>
            </a:r>
          </a:p>
        </p:txBody>
      </p:sp>
    </p:spTree>
    <p:extLst>
      <p:ext uri="{BB962C8B-B14F-4D97-AF65-F5344CB8AC3E}">
        <p14:creationId xmlns:p14="http://schemas.microsoft.com/office/powerpoint/2010/main" val="3932591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2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609454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C886C17-8946-4A4F-8D23-2FFDF62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4" y="392504"/>
            <a:ext cx="542647" cy="896937"/>
          </a:xfrm>
          <a:prstGeom prst="rect">
            <a:avLst/>
          </a:prstGeom>
        </p:spPr>
      </p:pic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44FA2C51-5732-CA45-9D4F-9E392DA4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543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FFC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6E0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5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título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584" y="1538759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708146" y="763834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9EC724AC-195B-3945-9A72-F1B0830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1C8642D-1CB2-4C8B-977E-70E970DF40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5492538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9F3EFAD0-9053-5246-B675-5AD6A44C8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1315" y="1782305"/>
            <a:ext cx="4912963" cy="42295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82A3-86F4-AE47-974F-C7916DD092B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3" name="Imagen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CA2970-CEB2-574F-8B32-A8331CF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18B52-6FE3-1241-A2A4-1DD334BAD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13698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0DB2D61-18BC-F840-8464-B66C77C9D3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11247574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28218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1463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DA2227-39F1-4AA0-9B42-2E0DDF03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6627F-D4F7-4226-BA85-0F7721268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29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49" r:id="rId5"/>
    <p:sldLayoutId id="2147483737" r:id="rId6"/>
    <p:sldLayoutId id="2147483738" r:id="rId7"/>
    <p:sldLayoutId id="2147483739" r:id="rId8"/>
    <p:sldLayoutId id="2147483748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50" r:id="rId18"/>
    <p:sldLayoutId id="2147483751" r:id="rId19"/>
    <p:sldLayoutId id="2147483752" r:id="rId20"/>
    <p:sldLayoutId id="2147483753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www.superprof.es/apuntes/escolar/matematicas/aritmetica/racionales/potencias-de-fracciones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hyperlink" Target="https://www.superprof.es/apuntes/escolar/matematicas/aritmetica/racionales/potencias-de-fracciones.html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Primer plano de bolígrafo sobre informe económico con la ventana de fondo Foto gratis">
            <a:extLst>
              <a:ext uri="{FF2B5EF4-FFF2-40B4-BE49-F238E27FC236}">
                <a16:creationId xmlns:a16="http://schemas.microsoft.com/office/drawing/2014/main" id="{7C2D75F1-C0EB-EE41-ABD7-08CC767F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r="29237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326476-26BC-4601-BA5C-82F109F88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2296680"/>
            <a:ext cx="4609454" cy="2264641"/>
          </a:xfrm>
        </p:spPr>
        <p:txBody>
          <a:bodyPr/>
          <a:lstStyle/>
          <a:p>
            <a:r>
              <a:rPr lang="es-ES" dirty="0" smtClean="0"/>
              <a:t>Matemática aplicada al uso de Tecnologías</a:t>
            </a:r>
            <a:endParaRPr lang="es-PE" dirty="0"/>
          </a:p>
          <a:p>
            <a:endParaRPr lang="es-PE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FB5928-6A9D-4A40-A59B-3E29690073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0050" y="5737860"/>
            <a:ext cx="5446369" cy="9123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Tema  5</a:t>
            </a:r>
            <a:r>
              <a:rPr lang="es-ES" sz="1200" b="1" dirty="0" smtClean="0">
                <a:solidFill>
                  <a:schemeClr val="bg1"/>
                </a:solidFill>
                <a:latin typeface="Stag Book"/>
                <a:cs typeface="Arial"/>
              </a:rPr>
              <a:t> Números Racionales II</a:t>
            </a:r>
            <a:endParaRPr lang="es-ES" sz="1200" dirty="0">
              <a:solidFill>
                <a:schemeClr val="bg1"/>
              </a:solidFill>
              <a:latin typeface="Stag Book"/>
              <a:cs typeface="Arial"/>
            </a:endParaRPr>
          </a:p>
          <a:p>
            <a:pPr marL="0" indent="0">
              <a:buNone/>
            </a:pPr>
            <a:r>
              <a:rPr lang="en-US" sz="1200" b="1" dirty="0" smtClean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  <a:latin typeface="Stag Book"/>
                <a:cs typeface="Arial"/>
              </a:rPr>
              <a:t>Escuela</a:t>
            </a:r>
            <a:r>
              <a:rPr lang="en-US" sz="1200" b="1" dirty="0" smtClean="0">
                <a:solidFill>
                  <a:schemeClr val="bg1"/>
                </a:solidFill>
                <a:latin typeface="Stag Book"/>
                <a:cs typeface="Arial"/>
              </a:rPr>
              <a:t> de</a:t>
            </a:r>
            <a:r>
              <a:rPr lang="en-US" sz="1200" b="1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Stag Book"/>
                <a:cs typeface="Arial"/>
              </a:rPr>
              <a:t>Tecnología</a:t>
            </a:r>
            <a:endParaRPr lang="es-P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36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411" y="1610808"/>
            <a:ext cx="4824948" cy="100015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Marcador de contenido 10"/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739140" y="4814759"/>
            <a:ext cx="4826218" cy="172567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Marcador de texto 3"/>
          <p:cNvSpPr>
            <a:spLocks noGrp="1"/>
          </p:cNvSpPr>
          <p:nvPr>
            <p:ph type="body" idx="16"/>
          </p:nvPr>
        </p:nvSpPr>
        <p:spPr>
          <a:xfrm>
            <a:off x="739140" y="1186977"/>
            <a:ext cx="5524499" cy="423831"/>
          </a:xfrm>
        </p:spPr>
        <p:txBody>
          <a:bodyPr>
            <a:normAutofit fontScale="85000" lnSpcReduction="10000"/>
          </a:bodyPr>
          <a:lstStyle/>
          <a:p>
            <a:r>
              <a:rPr lang="es-ES" dirty="0"/>
              <a:t>Respuesta a los ejercicios propuestos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2400" dirty="0"/>
              <a:t>Aplicando lo aprendido</a:t>
            </a:r>
            <a:endParaRPr lang="es-PE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half" idx="2"/>
          </p:nvPr>
        </p:nvSpPr>
        <p:spPr>
          <a:xfrm>
            <a:off x="5967157" y="6481364"/>
            <a:ext cx="4907279" cy="260353"/>
          </a:xfrm>
        </p:spPr>
        <p:txBody>
          <a:bodyPr>
            <a:normAutofit/>
          </a:bodyPr>
          <a:lstStyle/>
          <a:p>
            <a:r>
              <a:rPr lang="es-PE" dirty="0">
                <a:latin typeface="Arial" panose="020B0604020202020204" pitchFamily="34" charset="0"/>
              </a:rPr>
              <a:t>[Potencias de fracciones] Recuperado de:  </a:t>
            </a:r>
            <a:r>
              <a:rPr lang="es-PE" dirty="0">
                <a:latin typeface="Arial" panose="020B0604020202020204" pitchFamily="34" charset="0"/>
                <a:hlinkClick r:id="rId4"/>
              </a:rPr>
              <a:t>Potencias de fracciones | </a:t>
            </a:r>
            <a:r>
              <a:rPr lang="es-PE" dirty="0" err="1">
                <a:latin typeface="Arial" panose="020B0604020202020204" pitchFamily="34" charset="0"/>
                <a:hlinkClick r:id="rId4"/>
              </a:rPr>
              <a:t>Superprof</a:t>
            </a:r>
            <a:endParaRPr lang="es-PE" dirty="0">
              <a:latin typeface="Arial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39" y="2728458"/>
            <a:ext cx="4826219" cy="196445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CuadroTexto 9"/>
          <p:cNvSpPr txBox="1"/>
          <p:nvPr/>
        </p:nvSpPr>
        <p:spPr>
          <a:xfrm>
            <a:off x="141668" y="2234766"/>
            <a:ext cx="4636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2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3</a:t>
            </a:r>
            <a:endParaRPr lang="es-PE" dirty="0"/>
          </a:p>
        </p:txBody>
      </p:sp>
      <p:sp>
        <p:nvSpPr>
          <p:cNvPr id="12" name="CuadroTexto 11"/>
          <p:cNvSpPr txBox="1"/>
          <p:nvPr/>
        </p:nvSpPr>
        <p:spPr>
          <a:xfrm>
            <a:off x="5967157" y="2269035"/>
            <a:ext cx="4636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5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0795" y="1287619"/>
            <a:ext cx="5037185" cy="245034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0795" y="3897592"/>
            <a:ext cx="5017769" cy="242414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34721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2600" dirty="0"/>
              <a:t>Verificamos  lo aprendido</a:t>
            </a:r>
          </a:p>
        </p:txBody>
      </p:sp>
      <p:sp>
        <p:nvSpPr>
          <p:cNvPr id="17" name="Marcador de contenido 16"/>
          <p:cNvSpPr>
            <a:spLocks noGrp="1"/>
          </p:cNvSpPr>
          <p:nvPr>
            <p:ph idx="1"/>
          </p:nvPr>
        </p:nvSpPr>
        <p:spPr>
          <a:xfrm>
            <a:off x="739140" y="1352570"/>
            <a:ext cx="6617624" cy="3335340"/>
          </a:xfrm>
        </p:spPr>
        <p:txBody>
          <a:bodyPr>
            <a:normAutofit/>
          </a:bodyPr>
          <a:lstStyle/>
          <a:p>
            <a:pPr lvl="0"/>
            <a:endParaRPr lang="es-PE" sz="1800" dirty="0">
              <a:latin typeface="Arial" panose="020B0604020202020204" pitchFamily="34" charset="0"/>
            </a:endParaRPr>
          </a:p>
          <a:p>
            <a:r>
              <a:rPr lang="es-PE" sz="1800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 </a:t>
            </a:r>
            <a:r>
              <a:rPr lang="es-PE" sz="1800" dirty="0">
                <a:latin typeface="Arial" panose="020B0604020202020204" pitchFamily="34" charset="0"/>
              </a:rPr>
              <a:t>¿Qué representa elevar una fracción a una potencia?</a:t>
            </a:r>
          </a:p>
          <a:p>
            <a:r>
              <a:rPr lang="es-PE" sz="1800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 </a:t>
            </a:r>
            <a:r>
              <a:rPr lang="es-PE" sz="1800" dirty="0">
                <a:latin typeface="Arial" panose="020B0604020202020204" pitchFamily="34" charset="0"/>
              </a:rPr>
              <a:t>¿Cuál es la ventaja de utilizar las propiedades de potenciación, para encontrar la solución a los ejercicios propuestos?</a:t>
            </a:r>
          </a:p>
          <a:p>
            <a:r>
              <a:rPr lang="es-PE" sz="1800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 </a:t>
            </a:r>
            <a:r>
              <a:rPr lang="es-PE" sz="1800" dirty="0">
                <a:latin typeface="Arial" panose="020B0604020202020204" pitchFamily="34" charset="0"/>
              </a:rPr>
              <a:t>¿Es posible elevar 2 fracciones de diferentes magnitudes a cierta potencia y luego efectuar las reducciones, aplicando las propiedades mostradas? Por ejemplo, elevar (2/3)</a:t>
            </a:r>
            <a:r>
              <a:rPr lang="es-PE" sz="1800" baseline="30000" dirty="0">
                <a:latin typeface="Arial" panose="020B0604020202020204" pitchFamily="34" charset="0"/>
              </a:rPr>
              <a:t>3</a:t>
            </a:r>
            <a:r>
              <a:rPr lang="es-PE" sz="1800" dirty="0">
                <a:latin typeface="Arial" panose="020B0604020202020204" pitchFamily="34" charset="0"/>
              </a:rPr>
              <a:t> de una gaseosa y sumarla a (2/3)</a:t>
            </a:r>
            <a:r>
              <a:rPr lang="es-PE" sz="1800" baseline="30000" dirty="0">
                <a:latin typeface="Arial" panose="020B0604020202020204" pitchFamily="34" charset="0"/>
              </a:rPr>
              <a:t>3</a:t>
            </a:r>
            <a:r>
              <a:rPr lang="es-PE" sz="1800" dirty="0">
                <a:latin typeface="Arial" panose="020B0604020202020204" pitchFamily="34" charset="0"/>
              </a:rPr>
              <a:t> de una cerveza.</a:t>
            </a:r>
          </a:p>
          <a:p>
            <a:pPr lvl="0"/>
            <a:endParaRPr lang="es-PE" sz="1800" dirty="0">
              <a:latin typeface="Arial" panose="020B0604020202020204" pitchFamily="34" charset="0"/>
            </a:endParaRPr>
          </a:p>
          <a:p>
            <a:endParaRPr lang="es-PE" sz="1800" b="1" dirty="0">
              <a:latin typeface="Arial" panose="020B0604020202020204" pitchFamily="34" charset="0"/>
            </a:endParaRPr>
          </a:p>
          <a:p>
            <a:endParaRPr lang="es-PE" sz="1800" dirty="0">
              <a:latin typeface="Arial" panose="020B0604020202020204" pitchFamily="34" charset="0"/>
            </a:endParaRPr>
          </a:p>
          <a:p>
            <a:endParaRPr lang="es-PE" sz="1800" b="1" dirty="0">
              <a:latin typeface="Arial" panose="020B0604020202020204" pitchFamily="34" charset="0"/>
            </a:endParaRPr>
          </a:p>
        </p:txBody>
      </p:sp>
      <p:pic>
        <p:nvPicPr>
          <p:cNvPr id="7" name="Picture 2" descr="Ver detalle de 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357" y="2497894"/>
            <a:ext cx="2046023" cy="289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066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/>
              <a:t>¡Gracias!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320384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73257F-D179-0F4C-B01F-BB2035DAE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05344" y="1390473"/>
            <a:ext cx="7261716" cy="4393107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s-PE" dirty="0">
                <a:latin typeface="Stag Book"/>
                <a:cs typeface="Arial"/>
              </a:rPr>
              <a:t>Logro de Aprendizaje </a:t>
            </a:r>
            <a:r>
              <a:rPr lang="es-PE" dirty="0" smtClean="0">
                <a:latin typeface="Stag Book"/>
                <a:cs typeface="Arial"/>
              </a:rPr>
              <a:t>N</a:t>
            </a:r>
            <a:r>
              <a:rPr lang="es-PE" sz="4000" spc="0" dirty="0" smtClean="0">
                <a:latin typeface="Stag Book"/>
                <a:cs typeface="Arial"/>
              </a:rPr>
              <a:t>°5</a:t>
            </a:r>
            <a:r>
              <a:rPr lang="es-PE" dirty="0" smtClean="0">
                <a:latin typeface="Stag Book"/>
                <a:cs typeface="Arial"/>
              </a:rPr>
              <a:t>:</a:t>
            </a:r>
            <a:endParaRPr lang="es-PE" sz="4000" spc="0" dirty="0">
              <a:latin typeface="Stag Book"/>
              <a:cs typeface="Arial"/>
            </a:endParaRPr>
          </a:p>
          <a:p>
            <a:r>
              <a:rPr lang="es-PE" dirty="0"/>
              <a:t>Resuelve problemas de potenciación de números racionales a través de la aplicación de la teoría explicada en clase.</a:t>
            </a:r>
            <a:endParaRPr lang="es-PE" sz="4400" dirty="0"/>
          </a:p>
        </p:txBody>
      </p:sp>
    </p:spTree>
    <p:extLst>
      <p:ext uri="{BB962C8B-B14F-4D97-AF65-F5344CB8AC3E}">
        <p14:creationId xmlns:p14="http://schemas.microsoft.com/office/powerpoint/2010/main" val="286692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70D82-C3C2-4243-B13D-0D81D2A11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84" y="1538759"/>
            <a:ext cx="7101696" cy="18902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4000" spc="0"/>
              <a:t>TEMA </a:t>
            </a:r>
            <a:r>
              <a:rPr lang="es-PE" dirty="0"/>
              <a:t>5</a:t>
            </a:r>
            <a:r>
              <a:rPr lang="es-PE" sz="4000" spc="0" smtClean="0"/>
              <a:t>:</a:t>
            </a:r>
            <a:r>
              <a:rPr lang="en-US" sz="4000" spc="0" dirty="0" smtClean="0"/>
              <a:t> </a:t>
            </a:r>
            <a:endParaRPr lang="en-US" sz="4000" spc="0" dirty="0"/>
          </a:p>
          <a:p>
            <a:pPr>
              <a:lnSpc>
                <a:spcPct val="100000"/>
              </a:lnSpc>
            </a:pPr>
            <a:r>
              <a:rPr lang="es-ES" sz="4000" spc="0" dirty="0" smtClean="0"/>
              <a:t>Números Racionales II</a:t>
            </a:r>
            <a:endParaRPr lang="es-PE" sz="4000" spc="0" dirty="0"/>
          </a:p>
          <a:p>
            <a:pPr algn="ctr">
              <a:lnSpc>
                <a:spcPct val="100000"/>
              </a:lnSpc>
            </a:pPr>
            <a:endParaRPr lang="es-PE" sz="4000" spc="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9F80E9-C8D2-8B42-B481-B910D99A780C}"/>
              </a:ext>
            </a:extLst>
          </p:cNvPr>
          <p:cNvSpPr/>
          <p:nvPr/>
        </p:nvSpPr>
        <p:spPr>
          <a:xfrm>
            <a:off x="853584" y="3723450"/>
            <a:ext cx="8561879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b="1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SUBTEMAS: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kern="1600" dirty="0" smtClean="0">
                <a:solidFill>
                  <a:schemeClr val="bg1"/>
                </a:solidFill>
                <a:latin typeface="Stag Book"/>
                <a:cs typeface="Arial"/>
              </a:rPr>
              <a:t>Potenciación</a:t>
            </a:r>
            <a:r>
              <a:rPr lang="es-ES" kern="1600" dirty="0">
                <a:solidFill>
                  <a:schemeClr val="bg1"/>
                </a:solidFill>
                <a:latin typeface="Stag Book"/>
                <a:cs typeface="Arial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kern="1600" dirty="0">
                <a:solidFill>
                  <a:schemeClr val="bg1"/>
                </a:solidFill>
                <a:latin typeface="Stag Book"/>
                <a:cs typeface="Arial"/>
              </a:rPr>
              <a:t>Aplicación de Potenciación.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kern="1600" dirty="0">
                <a:solidFill>
                  <a:schemeClr val="bg1"/>
                </a:solidFill>
                <a:latin typeface="Stag Book"/>
                <a:cs typeface="Arial"/>
              </a:rPr>
              <a:t>Operaciones combinadas.</a:t>
            </a:r>
          </a:p>
        </p:txBody>
      </p:sp>
    </p:spTree>
    <p:extLst>
      <p:ext uri="{BB962C8B-B14F-4D97-AF65-F5344CB8AC3E}">
        <p14:creationId xmlns:p14="http://schemas.microsoft.com/office/powerpoint/2010/main" val="102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idx="16"/>
          </p:nvPr>
        </p:nvSpPr>
        <p:spPr>
          <a:xfrm>
            <a:off x="739140" y="1255862"/>
            <a:ext cx="8537207" cy="544038"/>
          </a:xfrm>
        </p:spPr>
        <p:txBody>
          <a:bodyPr/>
          <a:lstStyle/>
          <a:p>
            <a:r>
              <a:rPr lang="es-PE" sz="2800" b="1" dirty="0"/>
              <a:t>Potenciación :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2600" dirty="0"/>
              <a:t>Aprendemos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59297" t="27927" r="20550" b="20883"/>
          <a:stretch/>
        </p:blipFill>
        <p:spPr>
          <a:xfrm>
            <a:off x="6103560" y="1527881"/>
            <a:ext cx="5244193" cy="374468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l="64005" t="36979" r="24587" b="22237"/>
          <a:stretch/>
        </p:blipFill>
        <p:spPr>
          <a:xfrm>
            <a:off x="1794083" y="2142567"/>
            <a:ext cx="2968487" cy="298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38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idx="16"/>
          </p:nvPr>
        </p:nvSpPr>
        <p:spPr>
          <a:xfrm>
            <a:off x="739140" y="1255862"/>
            <a:ext cx="8537207" cy="544038"/>
          </a:xfrm>
        </p:spPr>
        <p:txBody>
          <a:bodyPr/>
          <a:lstStyle/>
          <a:p>
            <a:r>
              <a:rPr lang="es-PE" sz="2800" b="1" dirty="0"/>
              <a:t>Potenciación :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2600" dirty="0"/>
              <a:t>Aprendemos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60396" t="30078" r="22035" b="17969"/>
          <a:stretch/>
        </p:blipFill>
        <p:spPr>
          <a:xfrm>
            <a:off x="739140" y="1943339"/>
            <a:ext cx="4572000" cy="380047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59846" t="29117" r="22223" b="19531"/>
          <a:stretch/>
        </p:blipFill>
        <p:spPr>
          <a:xfrm>
            <a:off x="6423025" y="2129242"/>
            <a:ext cx="4665890" cy="375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92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idx="16"/>
          </p:nvPr>
        </p:nvSpPr>
        <p:spPr>
          <a:xfrm>
            <a:off x="739140" y="1255862"/>
            <a:ext cx="8537207" cy="544038"/>
          </a:xfrm>
        </p:spPr>
        <p:txBody>
          <a:bodyPr/>
          <a:lstStyle/>
          <a:p>
            <a:r>
              <a:rPr lang="es-PE" sz="2800" b="1" dirty="0"/>
              <a:t>Potenciación :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2600" dirty="0"/>
              <a:t>Aprendemos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9893" t="30209" r="21073" b="18749"/>
          <a:stretch/>
        </p:blipFill>
        <p:spPr>
          <a:xfrm>
            <a:off x="624840" y="1734831"/>
            <a:ext cx="4953000" cy="3733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25" y="2720668"/>
            <a:ext cx="6391275" cy="176212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800725" y="1974235"/>
            <a:ext cx="522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0070C0"/>
                </a:solidFill>
              </a:rPr>
              <a:t>Ejemplo de fracciones a determinada potencia</a:t>
            </a:r>
          </a:p>
        </p:txBody>
      </p:sp>
    </p:spTree>
    <p:extLst>
      <p:ext uri="{BB962C8B-B14F-4D97-AF65-F5344CB8AC3E}">
        <p14:creationId xmlns:p14="http://schemas.microsoft.com/office/powerpoint/2010/main" val="1295380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idx="16"/>
          </p:nvPr>
        </p:nvSpPr>
        <p:spPr>
          <a:xfrm>
            <a:off x="831906" y="2326637"/>
            <a:ext cx="5017770" cy="1507660"/>
          </a:xfrm>
        </p:spPr>
        <p:txBody>
          <a:bodyPr/>
          <a:lstStyle/>
          <a:p>
            <a:r>
              <a:rPr lang="es-PE" altLang="es-PE" sz="1800" b="1" dirty="0">
                <a:solidFill>
                  <a:srgbClr val="222222"/>
                </a:solidFill>
                <a:latin typeface="Arial" panose="020B0604020202020204" pitchFamily="34" charset="0"/>
              </a:rPr>
              <a:t>6</a:t>
            </a:r>
            <a:r>
              <a:rPr lang="es-PE" altLang="es-PE" sz="1800" dirty="0">
                <a:solidFill>
                  <a:srgbClr val="222222"/>
                </a:solidFill>
                <a:latin typeface="Arial" panose="020B0604020202020204" pitchFamily="34" charset="0"/>
              </a:rPr>
              <a:t>El </a:t>
            </a:r>
            <a:r>
              <a:rPr lang="es-PE" altLang="es-PE" sz="1800" b="1" dirty="0">
                <a:solidFill>
                  <a:srgbClr val="222222"/>
                </a:solidFill>
                <a:latin typeface="Arial" panose="020B0604020202020204" pitchFamily="34" charset="0"/>
              </a:rPr>
              <a:t>producto de potencias con el mismo exponente</a:t>
            </a:r>
            <a:r>
              <a:rPr lang="es-PE" altLang="es-PE" sz="1800" dirty="0">
                <a:solidFill>
                  <a:srgbClr val="222222"/>
                </a:solidFill>
                <a:latin typeface="Arial" panose="020B0604020202020204" pitchFamily="34" charset="0"/>
              </a:rPr>
              <a:t> es otra potencia con el mismo exponente y su base es igual al producto de las bases.</a:t>
            </a:r>
            <a:endParaRPr lang="es-PE" altLang="es-PE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2400" dirty="0"/>
              <a:t>Aprendemos</a:t>
            </a:r>
            <a:endParaRPr lang="es-PE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6643603" y="2526269"/>
            <a:ext cx="4630981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8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7</a:t>
            </a: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El </a:t>
            </a:r>
            <a:r>
              <a:rPr kumimoji="0" lang="es-PE" altLang="es-PE" sz="18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cociente de potencias con el mismo exponente</a:t>
            </a: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 es otra potencia con el mismo exponente y su base es igual al cociente de las</a:t>
            </a:r>
            <a:r>
              <a:rPr kumimoji="0" lang="es-PE" altLang="es-PE" sz="1800" b="0" i="0" u="none" strike="noStrike" cap="none" normalizeH="0" dirty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 bases.</a:t>
            </a: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026" name="Picture 2" descr="{\displaystyle \left(\frac{a}{b}\right)^{n} \cdot \left( \frac{c}{d} \right)^n = \left(\frac{a \cdot c}{b \cdot d}\right)^{n}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024" y="3951948"/>
            <a:ext cx="3506549" cy="62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{\displaystyle \left(\frac{a}{b}\right)^{n} : \left( \frac{c}{d} \right)^n = \left(\frac{a \cdot d}{b \cdot c}\right)^{n}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884" y="3951948"/>
            <a:ext cx="3764306" cy="83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texto 15"/>
          <p:cNvSpPr txBox="1">
            <a:spLocks/>
          </p:cNvSpPr>
          <p:nvPr/>
        </p:nvSpPr>
        <p:spPr>
          <a:xfrm>
            <a:off x="739140" y="1255862"/>
            <a:ext cx="8537207" cy="54403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rgbClr val="8200FF"/>
                </a:solidFill>
                <a:latin typeface="Muller Regular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800" b="1"/>
              <a:t>Potenciación :</a:t>
            </a:r>
            <a:endParaRPr lang="es-PE" sz="2800" b="1" dirty="0"/>
          </a:p>
        </p:txBody>
      </p:sp>
    </p:spTree>
    <p:extLst>
      <p:ext uri="{BB962C8B-B14F-4D97-AF65-F5344CB8AC3E}">
        <p14:creationId xmlns:p14="http://schemas.microsoft.com/office/powerpoint/2010/main" val="1818267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s-ES" sz="6000" dirty="0">
                <a:latin typeface="Stag Book"/>
                <a:cs typeface="Arial"/>
              </a:rPr>
              <a:t>Actividad Virtual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183426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2600" dirty="0"/>
              <a:t>Aplicando lo aprendido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half" idx="2"/>
          </p:nvPr>
        </p:nvSpPr>
        <p:spPr>
          <a:xfrm>
            <a:off x="560623" y="6400369"/>
            <a:ext cx="10728841" cy="309524"/>
          </a:xfrm>
        </p:spPr>
        <p:txBody>
          <a:bodyPr/>
          <a:lstStyle/>
          <a:p>
            <a:r>
              <a:rPr lang="es-PE" sz="1100" dirty="0">
                <a:solidFill>
                  <a:schemeClr val="tx1"/>
                </a:solidFill>
                <a:latin typeface="Arial" panose="020B0604020202020204" pitchFamily="34" charset="0"/>
              </a:rPr>
              <a:t>[Operaciones combinadas con fracciones] Recuperado de: </a:t>
            </a:r>
            <a:r>
              <a:rPr lang="es-PE" sz="1100" dirty="0">
                <a:latin typeface="Arial" panose="020B0604020202020204" pitchFamily="34" charset="0"/>
                <a:hlinkClick r:id="rId2"/>
              </a:rPr>
              <a:t>Potencias de fracciones | </a:t>
            </a:r>
            <a:r>
              <a:rPr lang="es-PE" sz="1100" dirty="0" err="1">
                <a:latin typeface="Arial" panose="020B0604020202020204" pitchFamily="34" charset="0"/>
                <a:hlinkClick r:id="rId2"/>
              </a:rPr>
              <a:t>Superprof</a:t>
            </a:r>
            <a:r>
              <a:rPr lang="es-PE" sz="11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endParaRPr lang="es-PE" sz="11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s-PE" sz="1100" dirty="0">
              <a:latin typeface="Arial" panose="020B0604020202020204" pitchFamily="34" charset="0"/>
            </a:endParaRPr>
          </a:p>
        </p:txBody>
      </p:sp>
      <p:sp>
        <p:nvSpPr>
          <p:cNvPr id="17" name="Marcador de contenido 16"/>
          <p:cNvSpPr>
            <a:spLocks noGrp="1"/>
          </p:cNvSpPr>
          <p:nvPr>
            <p:ph idx="1"/>
          </p:nvPr>
        </p:nvSpPr>
        <p:spPr>
          <a:xfrm>
            <a:off x="739140" y="1352570"/>
            <a:ext cx="6617624" cy="2339162"/>
          </a:xfrm>
        </p:spPr>
        <p:txBody>
          <a:bodyPr>
            <a:normAutofit/>
          </a:bodyPr>
          <a:lstStyle/>
          <a:p>
            <a:pPr lvl="0"/>
            <a:endParaRPr lang="es-PE" sz="1800" dirty="0">
              <a:latin typeface="Arial" panose="020B0604020202020204" pitchFamily="34" charset="0"/>
            </a:endParaRPr>
          </a:p>
          <a:p>
            <a:pPr lvl="0"/>
            <a:r>
              <a:rPr lang="es-PE" sz="1800" dirty="0">
                <a:latin typeface="Arial" panose="020B0604020202020204" pitchFamily="34" charset="0"/>
                <a:sym typeface="Symbol" panose="05050102010706020507" pitchFamily="18" charset="2"/>
              </a:rPr>
              <a:t>Resuelve las siguientes operaciones con fracciones: </a:t>
            </a:r>
          </a:p>
          <a:p>
            <a:pPr lvl="0"/>
            <a:r>
              <a:rPr lang="es-PE" sz="1800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 </a:t>
            </a:r>
            <a:r>
              <a:rPr lang="es-PE" sz="1800" dirty="0">
                <a:latin typeface="Arial" panose="020B0604020202020204" pitchFamily="34" charset="0"/>
              </a:rPr>
              <a:t> 1 operación combinada con fracciones </a:t>
            </a:r>
          </a:p>
          <a:p>
            <a:pPr lvl="0"/>
            <a:r>
              <a:rPr lang="es-PE" sz="1800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 </a:t>
            </a:r>
            <a:r>
              <a:rPr lang="es-PE" sz="1800" dirty="0">
                <a:latin typeface="Arial" panose="020B0604020202020204" pitchFamily="34" charset="0"/>
              </a:rPr>
              <a:t>1 ejercicio donde la fracción este referida a una magnitud. </a:t>
            </a:r>
          </a:p>
          <a:p>
            <a:pPr lvl="0"/>
            <a:r>
              <a:rPr lang="es-PE" sz="1800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 </a:t>
            </a:r>
            <a:r>
              <a:rPr lang="es-PE" sz="1800" dirty="0">
                <a:latin typeface="Arial" panose="020B0604020202020204" pitchFamily="34" charset="0"/>
              </a:rPr>
              <a:t>1 ejercicio de comparación de fracciones.</a:t>
            </a:r>
          </a:p>
          <a:p>
            <a:r>
              <a:rPr lang="es-PE" sz="1800" dirty="0">
                <a:solidFill>
                  <a:srgbClr val="82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 </a:t>
            </a:r>
            <a:r>
              <a:rPr lang="es-PE" sz="1800" dirty="0">
                <a:latin typeface="Arial" panose="020B0604020202020204" pitchFamily="34" charset="0"/>
              </a:rPr>
              <a:t>1 ejercicio de aplicación a la carrera. </a:t>
            </a:r>
          </a:p>
          <a:p>
            <a:pPr lvl="0"/>
            <a:endParaRPr lang="es-PE" sz="1800" dirty="0">
              <a:latin typeface="Arial" panose="020B0604020202020204" pitchFamily="34" charset="0"/>
            </a:endParaRPr>
          </a:p>
          <a:p>
            <a:endParaRPr lang="es-PE" sz="1800" b="1" dirty="0">
              <a:latin typeface="Arial" panose="020B0604020202020204" pitchFamily="34" charset="0"/>
            </a:endParaRPr>
          </a:p>
          <a:p>
            <a:endParaRPr lang="es-PE" sz="1800" dirty="0">
              <a:latin typeface="Arial" panose="020B0604020202020204" pitchFamily="34" charset="0"/>
            </a:endParaRPr>
          </a:p>
          <a:p>
            <a:endParaRPr lang="es-PE" sz="1800" b="1" dirty="0">
              <a:latin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453" y="1540299"/>
            <a:ext cx="1800225" cy="866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252" y="2521477"/>
            <a:ext cx="1952625" cy="10572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5453" y="3578752"/>
            <a:ext cx="1990725" cy="10572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5990" y="4508548"/>
            <a:ext cx="1914525" cy="9620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5990" y="5470573"/>
            <a:ext cx="19145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86727"/>
      </p:ext>
    </p:extLst>
  </p:cSld>
  <p:clrMapOvr>
    <a:masterClrMapping/>
  </p:clrMapOvr>
</p:sld>
</file>

<file path=ppt/theme/theme1.xml><?xml version="1.0" encoding="utf-8"?>
<a:theme xmlns:a="http://schemas.openxmlformats.org/drawingml/2006/main" name="Idat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t Tema" id="{F9A5B7A9-AE16-1C41-B438-813154C9E26F}" vid="{0ADD631B-3883-9845-989E-D5E8CD3ACA0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9D2303A14EF9B43A7C463568E04D10C" ma:contentTypeVersion="11" ma:contentTypeDescription="Crear nuevo documento." ma:contentTypeScope="" ma:versionID="0f81435806f86a3fc3367c7472e2e5ec">
  <xsd:schema xmlns:xsd="http://www.w3.org/2001/XMLSchema" xmlns:xs="http://www.w3.org/2001/XMLSchema" xmlns:p="http://schemas.microsoft.com/office/2006/metadata/properties" xmlns:ns3="92f665f1-379d-4402-bd07-afabc33bff16" xmlns:ns4="b2f1b6dc-0811-4178-b44e-61abc6c46c0b" targetNamespace="http://schemas.microsoft.com/office/2006/metadata/properties" ma:root="true" ma:fieldsID="6abce332dc5dd6c3cefa26a5ce9b81db" ns3:_="" ns4:_="">
    <xsd:import namespace="92f665f1-379d-4402-bd07-afabc33bff16"/>
    <xsd:import namespace="b2f1b6dc-0811-4178-b44e-61abc6c46c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f665f1-379d-4402-bd07-afabc33bff1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f1b6dc-0811-4178-b44e-61abc6c46c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D6E518-7FE5-4386-83CD-D75D39A2C1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f665f1-379d-4402-bd07-afabc33bff16"/>
    <ds:schemaRef ds:uri="b2f1b6dc-0811-4178-b44e-61abc6c46c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C3AF350-0AF4-41D5-8E1C-AD4B41B842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4FE58E-FE7F-43F1-BD0D-4A9D60109A8B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92f665f1-379d-4402-bd07-afabc33bff16"/>
    <ds:schemaRef ds:uri="http://schemas.microsoft.com/office/infopath/2007/PartnerControls"/>
    <ds:schemaRef ds:uri="b2f1b6dc-0811-4178-b44e-61abc6c46c0b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4637</TotalTime>
  <Words>244</Words>
  <Application>Microsoft Office PowerPoint</Application>
  <PresentationFormat>Panorámica</PresentationFormat>
  <Paragraphs>69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1" baseType="lpstr">
      <vt:lpstr>Arial</vt:lpstr>
      <vt:lpstr>Muller Regular</vt:lpstr>
      <vt:lpstr>Symbol</vt:lpstr>
      <vt:lpstr>Stag Book</vt:lpstr>
      <vt:lpstr>Montserrat</vt:lpstr>
      <vt:lpstr>Calibri</vt:lpstr>
      <vt:lpstr>Muller Light</vt:lpstr>
      <vt:lpstr>Source Sans Pro</vt:lpstr>
      <vt:lpstr>Idat Tema</vt:lpstr>
      <vt:lpstr>Presentación de PowerPoint</vt:lpstr>
      <vt:lpstr>Presentación de PowerPoint</vt:lpstr>
      <vt:lpstr>Presentación de PowerPoint</vt:lpstr>
      <vt:lpstr>Aprendemos</vt:lpstr>
      <vt:lpstr>Aprendemos</vt:lpstr>
      <vt:lpstr>Aprendemos</vt:lpstr>
      <vt:lpstr>Aprendemos</vt:lpstr>
      <vt:lpstr>Presentación de PowerPoint</vt:lpstr>
      <vt:lpstr>Aplicando lo aprendido</vt:lpstr>
      <vt:lpstr>Aplicando lo aprendido</vt:lpstr>
      <vt:lpstr>Verificamos  lo aprendido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piero robles chavez</dc:creator>
  <cp:lastModifiedBy>IDAT</cp:lastModifiedBy>
  <cp:revision>283</cp:revision>
  <dcterms:created xsi:type="dcterms:W3CDTF">2019-08-23T20:21:46Z</dcterms:created>
  <dcterms:modified xsi:type="dcterms:W3CDTF">2021-07-19T20:00:18Z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0x01010049D2303A14EF9B43A7C463568E04D10C</vt:lpwstr>
  </property>
</Properties>
</file>